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81" d="100"/>
          <a:sy n="81" d="100"/>
        </p:scale>
        <p:origin x="120" y="654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reason.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4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is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0.5076 which is again greater than 0.05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W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eb-based,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6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million registered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users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Revenue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fees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simplification.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 smtClean="0">
                <a:solidFill>
                  <a:srgbClr val="E84A27"/>
                </a:solidFill>
                <a:latin typeface="Georgia" charset="0"/>
              </a:rPr>
              <a:t>Daily Fantasy </a:t>
            </a:r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9-man virtual lineup.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is to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scored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</a:t>
            </a: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player performance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Each lineup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is constrained by a virtual salary cap that cannot be exceeded by the sum total of player salaries.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L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everage Bayesian hierarchical model with Markov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Chain Monte Carlo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simulation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predict fantasy points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scored by an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NFL quarterback </a:t>
            </a:r>
            <a:r>
              <a:rPr lang="en-US" sz="22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  <a:endParaRPr lang="en-US" sz="26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scored by each player?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are predictions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using a Bayesian approach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?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points</a:t>
            </a:r>
            <a:endParaRPr lang="en-US" sz="2200" dirty="0" smtClean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 smtClean="0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Removed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invalid records, </a:t>
            </a:r>
            <a:r>
              <a:rPr lang="en-US" sz="2000" dirty="0" err="1" smtClean="0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some 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other issues.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of player </a:t>
            </a:r>
            <a:r>
              <a:rPr lang="en-US" sz="2000" dirty="0" err="1" smtClean="0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</a:t>
            </a:r>
            <a:r>
              <a:rPr lang="en-US" sz="2000" dirty="0" smtClean="0">
                <a:solidFill>
                  <a:srgbClr val="13294B"/>
                </a:solidFill>
                <a:latin typeface="Calibri" charset="0"/>
                <a:cs typeface="Calibri" charset="0"/>
              </a:rPr>
              <a:t>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5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6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4113</TotalTime>
  <Words>1238</Words>
  <Application>Microsoft Office PowerPoint</Application>
  <PresentationFormat>Widescreen</PresentationFormat>
  <Paragraphs>256</Paragraphs>
  <Slides>22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Aaron</cp:lastModifiedBy>
  <cp:revision>147</cp:revision>
  <dcterms:created xsi:type="dcterms:W3CDTF">2017-12-05T12:33:52Z</dcterms:created>
  <dcterms:modified xsi:type="dcterms:W3CDTF">2017-12-10T23:29:23Z</dcterms:modified>
</cp:coreProperties>
</file>